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Red Hat Text"/>
      <p:regular r:id="rId12"/>
    </p:embeddedFont>
    <p:embeddedFont>
      <p:font typeface="Red Hat Text"/>
      <p:regular r:id="rId13"/>
    </p:embeddedFont>
    <p:embeddedFont>
      <p:font typeface="Red Hat Text"/>
      <p:regular r:id="rId14"/>
    </p:embeddedFont>
    <p:embeddedFont>
      <p:font typeface="Red Hat Text"/>
      <p:regular r:id="rId15"/>
    </p:embeddedFont>
    <p:embeddedFont>
      <p:font typeface="Roboto Light"/>
      <p:regular r:id="rId16"/>
    </p:embeddedFont>
    <p:embeddedFont>
      <p:font typeface="Roboto Light"/>
      <p:regular r:id="rId17"/>
    </p:embeddedFont>
    <p:embeddedFont>
      <p:font typeface="Roboto Light"/>
      <p:regular r:id="rId18"/>
    </p:embeddedFont>
    <p:embeddedFont>
      <p:font typeface="Roboto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GitOps Deployment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GitOps Deployment: Workflow vs Agent underscores the balance between predictable and a flexible pipeline deployment,  Dynamic Agent powered orchestration approach.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420" y="228600"/>
            <a:ext cx="942380" cy="4951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102" y="1848207"/>
            <a:ext cx="5004197" cy="45330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35675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Workflow Design - Predefined GitOps Deployment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793790" y="2129790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"Workflows" follow predefined code paths to orchestrate LLMs and tools.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793790" y="2654975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01" y="2691051"/>
            <a:ext cx="289203" cy="361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20297" y="272117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Ingestion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420297" y="3138011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 events (push, PR, image release) as the trigger.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793790" y="3831908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01" y="3867983"/>
            <a:ext cx="289203" cy="36147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20297" y="3898106"/>
            <a:ext cx="392418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Automated Build &amp; Manifest Update: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420297" y="4314944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CI builds the container image and auto-updates the Git repo with the new image tag.</a:t>
            </a:r>
            <a:endParaRPr lang="en-US" sz="1500" dirty="0"/>
          </a:p>
        </p:txBody>
      </p:sp>
      <p:sp>
        <p:nvSpPr>
          <p:cNvPr id="14" name="Shape 8"/>
          <p:cNvSpPr/>
          <p:nvPr/>
        </p:nvSpPr>
        <p:spPr>
          <a:xfrm>
            <a:off x="793790" y="5317212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01" y="5353288"/>
            <a:ext cx="289203" cy="36147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20297" y="5383411"/>
            <a:ext cx="249174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Release &amp; Deployment: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420297" y="5800249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GitOps operator (e.g., ArgoCD) watches the repo and applies changes to the cluster.</a:t>
            </a:r>
            <a:endParaRPr lang="en-US" sz="1500" dirty="0"/>
          </a:p>
        </p:txBody>
      </p:sp>
      <p:sp>
        <p:nvSpPr>
          <p:cNvPr id="18" name="Shape 11"/>
          <p:cNvSpPr/>
          <p:nvPr/>
        </p:nvSpPr>
        <p:spPr>
          <a:xfrm>
            <a:off x="793790" y="6802517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01" y="6838593"/>
            <a:ext cx="289203" cy="36147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20297" y="6868716"/>
            <a:ext cx="297060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Continuous Drift Detection: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1420297" y="7285553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operator ensures the live cluster always matches Git, auto-fixing any drift.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498" y="2069544"/>
            <a:ext cx="5145286" cy="40905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4616" y="622102"/>
            <a:ext cx="7674769" cy="852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Agent Design - Dynamic Orchestration deployment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34616" y="1679377"/>
            <a:ext cx="767476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Agents allow LLMs to decide their next steps and tool usage dynamically, maintaining control over task execution.</a:t>
            </a:r>
            <a:endParaRPr lang="en-US" sz="1050" dirty="0"/>
          </a:p>
        </p:txBody>
      </p:sp>
      <p:sp>
        <p:nvSpPr>
          <p:cNvPr id="6" name="Shape 2"/>
          <p:cNvSpPr/>
          <p:nvPr/>
        </p:nvSpPr>
        <p:spPr>
          <a:xfrm>
            <a:off x="734616" y="2051090"/>
            <a:ext cx="306943" cy="306943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2076688"/>
            <a:ext cx="204549" cy="255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77885" y="2097881"/>
            <a:ext cx="1705451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Ingestion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1177885" y="2392799"/>
            <a:ext cx="723149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 events (push, PR, image release) as the trigger.</a:t>
            </a:r>
            <a:endParaRPr lang="en-US" sz="1050" dirty="0"/>
          </a:p>
        </p:txBody>
      </p:sp>
      <p:sp>
        <p:nvSpPr>
          <p:cNvPr id="10" name="Shape 5"/>
          <p:cNvSpPr/>
          <p:nvPr/>
        </p:nvSpPr>
        <p:spPr>
          <a:xfrm>
            <a:off x="734616" y="2883813"/>
            <a:ext cx="306943" cy="306943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2909411"/>
            <a:ext cx="204549" cy="2557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77885" y="2930604"/>
            <a:ext cx="1747718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Model-Driven Planning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1177885" y="3225522"/>
            <a:ext cx="723149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LLM independently outlines the deployment plan, choosing steps (e.g., Terraform, Helm, ArgoCD) based on context.</a:t>
            </a:r>
            <a:endParaRPr lang="en-US" sz="1050" dirty="0"/>
          </a:p>
        </p:txBody>
      </p:sp>
      <p:sp>
        <p:nvSpPr>
          <p:cNvPr id="14" name="Shape 8"/>
          <p:cNvSpPr/>
          <p:nvPr/>
        </p:nvSpPr>
        <p:spPr>
          <a:xfrm>
            <a:off x="734616" y="3716536"/>
            <a:ext cx="306943" cy="306943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742134"/>
            <a:ext cx="204549" cy="2557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77885" y="3763328"/>
            <a:ext cx="184975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Dynamic Tool Invocation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1177885" y="4058245"/>
            <a:ext cx="723149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Invoke the appropriate tool - CI/CD pipeline runs, Helm value updates in Git, or ArgoCD API calls for each planned step.</a:t>
            </a:r>
            <a:endParaRPr lang="en-US" sz="1050" dirty="0"/>
          </a:p>
        </p:txBody>
      </p:sp>
      <p:sp>
        <p:nvSpPr>
          <p:cNvPr id="18" name="Shape 11"/>
          <p:cNvSpPr/>
          <p:nvPr/>
        </p:nvSpPr>
        <p:spPr>
          <a:xfrm>
            <a:off x="734616" y="4549259"/>
            <a:ext cx="306943" cy="306943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4574858"/>
            <a:ext cx="204549" cy="25574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177885" y="4596051"/>
            <a:ext cx="2021086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Interactive Feedback Loop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1177885" y="4890968"/>
            <a:ext cx="723149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Additional information when uncertainty arises.</a:t>
            </a:r>
            <a:endParaRPr lang="en-US" sz="1050" dirty="0"/>
          </a:p>
        </p:txBody>
      </p:sp>
      <p:sp>
        <p:nvSpPr>
          <p:cNvPr id="22" name="Shape 14"/>
          <p:cNvSpPr/>
          <p:nvPr/>
        </p:nvSpPr>
        <p:spPr>
          <a:xfrm>
            <a:off x="734616" y="5381982"/>
            <a:ext cx="306943" cy="306943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3" y="5407581"/>
            <a:ext cx="204549" cy="255746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1177885" y="5428774"/>
            <a:ext cx="1924764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Observation &amp; Validation:</a:t>
            </a:r>
            <a:endParaRPr lang="en-US" sz="1300" dirty="0"/>
          </a:p>
        </p:txBody>
      </p:sp>
      <p:sp>
        <p:nvSpPr>
          <p:cNvPr id="25" name="Text 16"/>
          <p:cNvSpPr/>
          <p:nvPr/>
        </p:nvSpPr>
        <p:spPr>
          <a:xfrm>
            <a:off x="1177885" y="5723692"/>
            <a:ext cx="723149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Continuously monitor CI results, commit statuses, and cluster health for success/failure signals.</a:t>
            </a:r>
            <a:endParaRPr lang="en-US" sz="1050" dirty="0"/>
          </a:p>
        </p:txBody>
      </p:sp>
      <p:sp>
        <p:nvSpPr>
          <p:cNvPr id="26" name="Shape 17"/>
          <p:cNvSpPr/>
          <p:nvPr/>
        </p:nvSpPr>
        <p:spPr>
          <a:xfrm>
            <a:off x="734616" y="6214705"/>
            <a:ext cx="306943" cy="306943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3" y="6240304"/>
            <a:ext cx="204549" cy="255746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1177885" y="6261497"/>
            <a:ext cx="2279094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Open-Ended Problem Solving</a:t>
            </a:r>
            <a:endParaRPr lang="en-US" sz="1300" dirty="0"/>
          </a:p>
        </p:txBody>
      </p:sp>
      <p:sp>
        <p:nvSpPr>
          <p:cNvPr id="29" name="Text 19"/>
          <p:cNvSpPr/>
          <p:nvPr/>
        </p:nvSpPr>
        <p:spPr>
          <a:xfrm>
            <a:off x="1177885" y="6556415"/>
            <a:ext cx="723149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Adapt the plan on-the-fly to handle unexpected conditions or policy changes without a predefined path.</a:t>
            </a:r>
            <a:endParaRPr lang="en-US" sz="1050" dirty="0"/>
          </a:p>
        </p:txBody>
      </p:sp>
      <p:sp>
        <p:nvSpPr>
          <p:cNvPr id="30" name="Shape 20"/>
          <p:cNvSpPr/>
          <p:nvPr/>
        </p:nvSpPr>
        <p:spPr>
          <a:xfrm>
            <a:off x="734616" y="7047428"/>
            <a:ext cx="306943" cy="306943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13" y="7073027"/>
            <a:ext cx="204549" cy="255746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1177885" y="7094220"/>
            <a:ext cx="1705451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Final Results</a:t>
            </a:r>
            <a:endParaRPr lang="en-US" sz="1300" dirty="0"/>
          </a:p>
        </p:txBody>
      </p:sp>
      <p:sp>
        <p:nvSpPr>
          <p:cNvPr id="33" name="Text 22"/>
          <p:cNvSpPr/>
          <p:nvPr/>
        </p:nvSpPr>
        <p:spPr>
          <a:xfrm>
            <a:off x="1177885" y="7389138"/>
            <a:ext cx="723149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Once the desired state is achieved, the agent concludes the run and logs its decisions.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0943"/>
            <a:ext cx="1189982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Comparison: GitOps Deployment Workflow vs Agent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927146"/>
            <a:ext cx="13042821" cy="5421392"/>
          </a:xfrm>
          <a:prstGeom prst="roundRect">
            <a:avLst>
              <a:gd name="adj" fmla="val 5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34766"/>
            <a:ext cx="13027581" cy="5788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5602" y="2064782"/>
            <a:ext cx="219348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Criteria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614857" y="2064782"/>
            <a:ext cx="30839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      Predective WorkFlow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825865" y="2064782"/>
            <a:ext cx="290191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                 Dynamic Agent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801410" y="2513648"/>
            <a:ext cx="13027581" cy="913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5602" y="2643664"/>
            <a:ext cx="21934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Predictability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614857" y="2643664"/>
            <a:ext cx="479524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Fixed sequence: GitLab CI → Helm values update → ArgoCD sync.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25865" y="2643664"/>
            <a:ext cx="47990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Dynamic Sequence -  Reasons at runtime and invokes CI, Helm CLI or ArgoCD API.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01410" y="3427095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5602" y="3557111"/>
            <a:ext cx="21934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Manifests Updates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614857" y="3557111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Automated image-updater commits new tag to repo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25865" y="3557111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Agent edits values.yaml or Helm charts directly in Git.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01410" y="4013835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5602" y="4143851"/>
            <a:ext cx="21934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Sync Mechanism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614857" y="4143851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ArgoCD polls repo on schedule.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25865" y="4143851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Agent can call ArgoCD's API to reconcile instantly.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01410" y="4600575"/>
            <a:ext cx="13027581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5602" y="4730591"/>
            <a:ext cx="21934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Recovery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14857" y="4730591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ArgoCD enforces desired state, rollbacks on failure.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825865" y="4730591"/>
            <a:ext cx="47990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Agent observes failures, re-thinks plan, self-heals or escalates.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01410" y="5514023"/>
            <a:ext cx="13027581" cy="913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05602" y="5644039"/>
            <a:ext cx="21934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Flexibility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614857" y="5644039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 - Follows a strictly defined path.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825865" y="5644039"/>
            <a:ext cx="47990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- Adapts to unexpected conditions and policy changes.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1410" y="6427470"/>
            <a:ext cx="13027581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05602" y="6557486"/>
            <a:ext cx="21934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Best Fit 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614857" y="6557486"/>
            <a:ext cx="479524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Regulated, audit-heavy environments needing reproducibility.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825865" y="6557486"/>
            <a:ext cx="47990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Rapid, dynamic use-cases where real-time decisions and self-healing add value.</a:t>
            </a:r>
            <a:endParaRPr lang="en-US" sz="1600" dirty="0"/>
          </a:p>
        </p:txBody>
      </p:sp>
      <p:pic>
        <p:nvPicPr>
          <p:cNvPr id="3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9420" y="228600"/>
            <a:ext cx="942380" cy="495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1796"/>
            <a:ext cx="7496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When to Use Which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7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Workflow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886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Auditable &amp; Controlled: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Every change is tracked and enforced via Git for full compliance.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93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Predictable Release Cadence: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Suited to stable environments with scheduled, repeatable deployments.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88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Consistency-Focused Teams: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Ideal for teams that prioritize uniform, low-variability pipelines.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39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Simple, Infrequent Updates: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Best for straightforward applications with well-understood, occasional changes.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307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288869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Adaptation: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Automatically bump chart versions, execute canary or blue-green rollouts, &amp; self-heal based on live metrics.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566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Dynamic Environments: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Ideal when policies, configurations, or deployment strategies can change mid-pipeline and require on-the-fly decisions.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247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Automated Remediation: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Suited for frequent ad-hoc fixes and error recovery without manual intervention.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02980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Context-Driven Orchestration: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Leverages an LLM to choose the right tools and actions based on current state and business rules.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9420" y="228600"/>
            <a:ext cx="942380" cy="4951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2025-06-29T09:41:53Z</dcterms:created>
  <dcterms:modified xsi:type="dcterms:W3CDTF">2025-06-29T09:41:53Z</dcterms:modified>
</cp:coreProperties>
</file>